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4" autoAdjust="0"/>
    <p:restoredTop sz="94660"/>
  </p:normalViewPr>
  <p:slideViewPr>
    <p:cSldViewPr snapToGrid="0">
      <p:cViewPr varScale="1">
        <p:scale>
          <a:sx n="77" d="100"/>
          <a:sy n="77"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3/25/2024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3/25/2024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3/25/2024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3/25/2024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fortnite.gamepedia.com/Battle_Royale_Map/Archive"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com/search?safe=active&amp;sca_esv=0ca6e4b78dce1108&amp;rlz=1C1CHBF_frFR928FR928&amp;q=COMMENT+ECRIRE+RENEGADE+RAIDER&amp;spell=1&amp;sa=X&amp;ved=2ahUKEwjNx9iYk4WFAxUafqQEHctSAG0QkeECKAB6BAgSEAI"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fortnite.gamepedia.com/Anarchy_Acres" TargetMode="External"/><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hyperlink" Target="https://fortnite.gamepedia.com/Blitz_(gamemode)"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solidFill>
                  <a:schemeClr val="tx2">
                    <a:lumMod val="10000"/>
                  </a:schemeClr>
                </a:solidFill>
                <a:latin typeface="Arial Rounded MT Bold" panose="020F0704030504030204" pitchFamily="34" charset="0"/>
              </a:rPr>
              <a:t>          </a:t>
            </a:r>
            <a:r>
              <a:rPr lang="fr-FR" u="sng" dirty="0">
                <a:solidFill>
                  <a:schemeClr val="tx2">
                    <a:lumMod val="10000"/>
                  </a:schemeClr>
                </a:solidFill>
                <a:latin typeface="Arial Rounded MT Bold" panose="020F0704030504030204" pitchFamily="34" charset="0"/>
              </a:rPr>
              <a:t>FORNITE</a:t>
            </a:r>
          </a:p>
        </p:txBody>
      </p:sp>
      <p:sp>
        <p:nvSpPr>
          <p:cNvPr id="3" name="Sous-titre 2"/>
          <p:cNvSpPr>
            <a:spLocks noGrp="1"/>
          </p:cNvSpPr>
          <p:nvPr>
            <p:ph type="subTitle" idx="1"/>
          </p:nvPr>
        </p:nvSpPr>
        <p:spPr/>
        <p:txBody>
          <a:bodyPr/>
          <a:lstStyle/>
          <a:p>
            <a:endParaRPr lang="fr-FR" dirty="0"/>
          </a:p>
        </p:txBody>
      </p:sp>
      <p:pic>
        <p:nvPicPr>
          <p:cNvPr id="5" name="Image 4" descr="Fortnite Battle Royale multiplataforma ~ zonafree2pl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133" y="209896"/>
            <a:ext cx="6758247" cy="3429000"/>
          </a:xfrm>
          <a:prstGeom prst="rect">
            <a:avLst/>
          </a:prstGeom>
        </p:spPr>
      </p:pic>
    </p:spTree>
    <p:extLst>
      <p:ext uri="{BB962C8B-B14F-4D97-AF65-F5344CB8AC3E}">
        <p14:creationId xmlns:p14="http://schemas.microsoft.com/office/powerpoint/2010/main" val="281919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82D42-683C-EA45-B81A-0B256BA13E8E}"/>
              </a:ext>
            </a:extLst>
          </p:cNvPr>
          <p:cNvSpPr>
            <a:spLocks noGrp="1"/>
          </p:cNvSpPr>
          <p:nvPr>
            <p:ph type="title"/>
          </p:nvPr>
        </p:nvSpPr>
        <p:spPr>
          <a:xfrm>
            <a:off x="1514475" y="452718"/>
            <a:ext cx="8536359" cy="1400530"/>
          </a:xfrm>
        </p:spPr>
        <p:txBody>
          <a:bodyPr/>
          <a:lstStyle/>
          <a:p>
            <a:r>
              <a:rPr lang="fr-FR" u="sng" dirty="0">
                <a:solidFill>
                  <a:srgbClr val="FFFF00"/>
                </a:solidFill>
              </a:rPr>
              <a:t> Il nous manques tous cette la saison du chapitre 1</a:t>
            </a:r>
          </a:p>
        </p:txBody>
      </p:sp>
      <p:pic>
        <p:nvPicPr>
          <p:cNvPr id="5" name="Espace réservé du contenu 4" descr="Battle Royale Map/Archive - Fortnite Wiki">
            <a:extLst>
              <a:ext uri="{FF2B5EF4-FFF2-40B4-BE49-F238E27FC236}">
                <a16:creationId xmlns:a16="http://schemas.microsoft.com/office/drawing/2014/main" id="{DA4236C6-F199-274C-A186-619B37B0F44E}"/>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3608784" y="1915968"/>
            <a:ext cx="4974431" cy="4195762"/>
          </a:xfrm>
        </p:spPr>
      </p:pic>
      <p:sp>
        <p:nvSpPr>
          <p:cNvPr id="6" name="ZoneTexte 5">
            <a:extLst>
              <a:ext uri="{FF2B5EF4-FFF2-40B4-BE49-F238E27FC236}">
                <a16:creationId xmlns:a16="http://schemas.microsoft.com/office/drawing/2014/main" id="{42861442-5DCB-664E-8152-B5080DF5D281}"/>
              </a:ext>
            </a:extLst>
          </p:cNvPr>
          <p:cNvSpPr txBox="1"/>
          <p:nvPr/>
        </p:nvSpPr>
        <p:spPr>
          <a:xfrm>
            <a:off x="3000376" y="6174450"/>
            <a:ext cx="4974431" cy="230832"/>
          </a:xfrm>
          <a:prstGeom prst="rect">
            <a:avLst/>
          </a:prstGeom>
          <a:noFill/>
        </p:spPr>
        <p:txBody>
          <a:bodyPr wrap="square" rtlCol="0">
            <a:spAutoFit/>
          </a:bodyPr>
          <a:lstStyle/>
          <a:p>
            <a:r>
              <a:rPr lang="fr-FR" sz="900">
                <a:hlinkClick r:id="rId3" tooltip="https://fortnite.gamepedia.com/Battle_Royale_Map/Archive"/>
              </a:rPr>
              <a:t>Cette photo</a:t>
            </a:r>
            <a:r>
              <a:rPr lang="fr-FR" sz="900"/>
              <a:t> par Auteur inconnu est soumis à la licence </a:t>
            </a:r>
            <a:r>
              <a:rPr lang="fr-FR" sz="900">
                <a:hlinkClick r:id="rId4" tooltip="https://creativecommons.org/licenses/by-nc-sa/3.0/"/>
              </a:rPr>
              <a:t>CC BY-SA-NC</a:t>
            </a:r>
            <a:endParaRPr lang="fr-FR" sz="900"/>
          </a:p>
        </p:txBody>
      </p:sp>
    </p:spTree>
    <p:extLst>
      <p:ext uri="{BB962C8B-B14F-4D97-AF65-F5344CB8AC3E}">
        <p14:creationId xmlns:p14="http://schemas.microsoft.com/office/powerpoint/2010/main" val="186398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1985" y="-2023534"/>
            <a:ext cx="8690082" cy="6333068"/>
          </a:xfrm>
        </p:spPr>
        <p:txBody>
          <a:bodyPr/>
          <a:lstStyle/>
          <a:p>
            <a:r>
              <a:rPr lang="fr-FR" sz="2800" dirty="0"/>
              <a:t>                                                                                                                                                 </a:t>
            </a:r>
            <a:r>
              <a:rPr lang="fr-FR" sz="2800" dirty="0">
                <a:solidFill>
                  <a:srgbClr val="FFFF00"/>
                </a:solidFill>
                <a:latin typeface="Arial" panose="020B0604020202020204" pitchFamily="34" charset="0"/>
                <a:cs typeface="Arial" panose="020B0604020202020204" pitchFamily="34" charset="0"/>
              </a:rPr>
              <a:t>À peu près au même moment où Epic </a:t>
            </a:r>
            <a:r>
              <a:rPr lang="fr-FR" sz="2800" dirty="0" err="1">
                <a:solidFill>
                  <a:srgbClr val="FFFF00"/>
                </a:solidFill>
                <a:latin typeface="Arial" panose="020B0604020202020204" pitchFamily="34" charset="0"/>
                <a:cs typeface="Arial" panose="020B0604020202020204" pitchFamily="34" charset="0"/>
              </a:rPr>
              <a:t>Games</a:t>
            </a:r>
            <a:r>
              <a:rPr lang="fr-FR" sz="2800" dirty="0">
                <a:solidFill>
                  <a:srgbClr val="FFFF00"/>
                </a:solidFill>
                <a:latin typeface="Arial" panose="020B0604020202020204" pitchFamily="34" charset="0"/>
                <a:cs typeface="Arial" panose="020B0604020202020204" pitchFamily="34" charset="0"/>
              </a:rPr>
              <a:t> a lancé </a:t>
            </a:r>
            <a:r>
              <a:rPr lang="fr-FR" sz="2800" dirty="0" err="1">
                <a:solidFill>
                  <a:srgbClr val="FFFF00"/>
                </a:solidFill>
                <a:latin typeface="Arial" panose="020B0604020202020204" pitchFamily="34" charset="0"/>
                <a:cs typeface="Arial" panose="020B0604020202020204" pitchFamily="34" charset="0"/>
              </a:rPr>
              <a:t>Fortnite</a:t>
            </a:r>
            <a:r>
              <a:rPr lang="fr-FR" sz="2800" dirty="0">
                <a:solidFill>
                  <a:srgbClr val="FFFF00"/>
                </a:solidFill>
                <a:latin typeface="Arial" panose="020B0604020202020204" pitchFamily="34" charset="0"/>
                <a:cs typeface="Arial" panose="020B0604020202020204" pitchFamily="34" charset="0"/>
              </a:rPr>
              <a:t>, c'est-à-dire le 21 juillet 2017, dans un accès anticipé, </a:t>
            </a:r>
            <a:r>
              <a:rPr lang="fr-FR" sz="2800" dirty="0" err="1">
                <a:solidFill>
                  <a:srgbClr val="FFFF00"/>
                </a:solidFill>
                <a:latin typeface="Arial" panose="020B0604020202020204" pitchFamily="34" charset="0"/>
                <a:cs typeface="Arial" panose="020B0604020202020204" pitchFamily="34" charset="0"/>
              </a:rPr>
              <a:t>PlayerUnknown's</a:t>
            </a:r>
            <a:r>
              <a:rPr lang="fr-FR" sz="2800" dirty="0">
                <a:solidFill>
                  <a:srgbClr val="FFFF00"/>
                </a:solidFill>
                <a:latin typeface="Arial" panose="020B0604020202020204" pitchFamily="34" charset="0"/>
                <a:cs typeface="Arial" panose="020B0604020202020204" pitchFamily="34" charset="0"/>
              </a:rPr>
              <a:t> </a:t>
            </a:r>
            <a:r>
              <a:rPr lang="fr-FR" sz="2800" dirty="0" err="1">
                <a:solidFill>
                  <a:srgbClr val="FFFF00"/>
                </a:solidFill>
                <a:latin typeface="Arial" panose="020B0604020202020204" pitchFamily="34" charset="0"/>
                <a:cs typeface="Arial" panose="020B0604020202020204" pitchFamily="34" charset="0"/>
              </a:rPr>
              <a:t>Battlegrounds</a:t>
            </a:r>
            <a:r>
              <a:rPr lang="fr-FR" sz="2800" dirty="0">
                <a:solidFill>
                  <a:srgbClr val="FFFF00"/>
                </a:solidFill>
                <a:latin typeface="Arial" panose="020B0604020202020204" pitchFamily="34" charset="0"/>
                <a:cs typeface="Arial" panose="020B0604020202020204" pitchFamily="34" charset="0"/>
              </a:rPr>
              <a:t> était devenu un phénomène mondial, ayant vendu plus de cinq millions d'exemplaires trois mois après sa sortie en mars 2017, et suscitant un vif intérêt pour le genre </a:t>
            </a:r>
            <a:r>
              <a:rPr lang="fr-FR" sz="2800" dirty="0" err="1">
                <a:solidFill>
                  <a:srgbClr val="FFFF00"/>
                </a:solidFill>
                <a:latin typeface="Arial" panose="020B0604020202020204" pitchFamily="34" charset="0"/>
                <a:cs typeface="Arial" panose="020B0604020202020204" pitchFamily="34" charset="0"/>
              </a:rPr>
              <a:t>battle</a:t>
            </a:r>
            <a:r>
              <a:rPr lang="fr-FR" sz="2800" dirty="0">
                <a:solidFill>
                  <a:srgbClr val="FFFF00"/>
                </a:solidFill>
                <a:latin typeface="Arial" panose="020B0604020202020204" pitchFamily="34" charset="0"/>
                <a:cs typeface="Arial" panose="020B0604020202020204" pitchFamily="34" charset="0"/>
              </a:rPr>
              <a:t> ...   </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54302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312" y="452718"/>
            <a:ext cx="8947522" cy="1400530"/>
          </a:xfrm>
        </p:spPr>
        <p:txBody>
          <a:bodyPr/>
          <a:lstStyle/>
          <a:p>
            <a:r>
              <a:rPr lang="fr-FR" dirty="0">
                <a:solidFill>
                  <a:schemeClr val="bg1">
                    <a:lumMod val="95000"/>
                    <a:lumOff val="5000"/>
                  </a:schemeClr>
                </a:solidFill>
                <a:latin typeface="Arial Narrow" panose="020B0606020202030204" pitchFamily="34" charset="0"/>
              </a:rPr>
              <a:t>LES DEUX PERSO LES PLUS RARE</a:t>
            </a:r>
          </a:p>
        </p:txBody>
      </p:sp>
      <p:sp>
        <p:nvSpPr>
          <p:cNvPr id="3" name="Espace réservé du texte 2"/>
          <p:cNvSpPr>
            <a:spLocks noGrp="1"/>
          </p:cNvSpPr>
          <p:nvPr>
            <p:ph type="body" idx="1"/>
          </p:nvPr>
        </p:nvSpPr>
        <p:spPr>
          <a:xfrm>
            <a:off x="1180735" y="1938338"/>
            <a:ext cx="4396338" cy="576262"/>
          </a:xfrm>
        </p:spPr>
        <p:txBody>
          <a:bodyPr/>
          <a:lstStyle/>
          <a:p>
            <a:r>
              <a:rPr lang="fr-FR" b="1" i="1" dirty="0">
                <a:hlinkClick r:id="rId2"/>
              </a:rPr>
              <a:t>RENEGADE</a:t>
            </a:r>
            <a:r>
              <a:rPr lang="fr-FR" dirty="0">
                <a:hlinkClick r:id="rId2"/>
              </a:rPr>
              <a:t> </a:t>
            </a:r>
            <a:r>
              <a:rPr lang="fr-FR" b="1" i="1" dirty="0">
                <a:hlinkClick r:id="rId2"/>
              </a:rPr>
              <a:t>RAIDER</a:t>
            </a:r>
            <a:endParaRPr lang="fr-FR" dirty="0"/>
          </a:p>
        </p:txBody>
      </p:sp>
      <p:pic>
        <p:nvPicPr>
          <p:cNvPr id="7" name="Espace réservé du contenu 6" descr="Renegade Raider (outfit) - Fortnite Wiki"/>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30337" y="2514600"/>
            <a:ext cx="3741738" cy="3741738"/>
          </a:xfrm>
        </p:spPr>
      </p:pic>
      <p:sp>
        <p:nvSpPr>
          <p:cNvPr id="5" name="Espace réservé du texte 4"/>
          <p:cNvSpPr>
            <a:spLocks noGrp="1"/>
          </p:cNvSpPr>
          <p:nvPr>
            <p:ph type="body" sz="quarter" idx="3"/>
          </p:nvPr>
        </p:nvSpPr>
        <p:spPr/>
        <p:txBody>
          <a:bodyPr/>
          <a:lstStyle/>
          <a:p>
            <a:r>
              <a:rPr lang="fr-FR" dirty="0">
                <a:latin typeface="+mn-lt"/>
              </a:rPr>
              <a:t>                </a:t>
            </a:r>
            <a:r>
              <a:rPr lang="fr-FR" u="sng" dirty="0">
                <a:latin typeface="+mn-lt"/>
              </a:rPr>
              <a:t>DOUBLE ELIX  </a:t>
            </a:r>
          </a:p>
        </p:txBody>
      </p:sp>
      <p:pic>
        <p:nvPicPr>
          <p:cNvPr id="8" name="Espace réservé du contenu 7" descr="Double Helix (outfit) - Fortnite Wiki"/>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981700" y="2514600"/>
            <a:ext cx="3741738" cy="3741738"/>
          </a:xfrm>
        </p:spPr>
      </p:pic>
    </p:spTree>
    <p:extLst>
      <p:ext uri="{BB962C8B-B14F-4D97-AF65-F5344CB8AC3E}">
        <p14:creationId xmlns:p14="http://schemas.microsoft.com/office/powerpoint/2010/main" val="3155929092"/>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61355" y="1380066"/>
            <a:ext cx="8825658" cy="3329581"/>
          </a:xfrm>
        </p:spPr>
        <p:txBody>
          <a:bodyPr/>
          <a:lstStyle/>
          <a:p>
            <a:r>
              <a:rPr lang="fr-FR" sz="4800" dirty="0">
                <a:solidFill>
                  <a:srgbClr val="FFFF00"/>
                </a:solidFill>
                <a:latin typeface="+mn-lt"/>
              </a:rPr>
              <a:t>TOUTE LEQUIPE DE MIDASE ET REVEUNUE au </a:t>
            </a:r>
            <a:r>
              <a:rPr lang="fr-FR" sz="4800" dirty="0" smtClean="0">
                <a:solidFill>
                  <a:srgbClr val="FFFF00"/>
                </a:solidFill>
                <a:latin typeface="+mn-lt"/>
              </a:rPr>
              <a:t>chapitres </a:t>
            </a:r>
            <a:r>
              <a:rPr lang="fr-FR" sz="4800" dirty="0">
                <a:solidFill>
                  <a:srgbClr val="FFFF00"/>
                </a:solidFill>
                <a:latin typeface="+mn-lt"/>
              </a:rPr>
              <a:t>5</a:t>
            </a:r>
          </a:p>
        </p:txBody>
      </p:sp>
      <p:pic>
        <p:nvPicPr>
          <p:cNvPr id="4" name="Image 3" descr="Meowscles (outfit) - Fortnite 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887" y="-101071"/>
            <a:ext cx="6829425" cy="3571875"/>
          </a:xfrm>
          <a:prstGeom prst="rect">
            <a:avLst/>
          </a:prstGeom>
        </p:spPr>
      </p:pic>
    </p:spTree>
    <p:extLst>
      <p:ext uri="{BB962C8B-B14F-4D97-AF65-F5344CB8AC3E}">
        <p14:creationId xmlns:p14="http://schemas.microsoft.com/office/powerpoint/2010/main" val="26626094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im Sweeney — Wikipédia"/>
          <p:cNvSpPr>
            <a:spLocks noChangeAspect="1" noChangeArrowheads="1"/>
          </p:cNvSpPr>
          <p:nvPr/>
        </p:nvSpPr>
        <p:spPr bwMode="auto">
          <a:xfrm>
            <a:off x="155575" y="-884238"/>
            <a:ext cx="138112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Tim Sweeney — Wikipédia"/>
          <p:cNvSpPr>
            <a:spLocks noChangeAspect="1" noChangeArrowheads="1"/>
          </p:cNvSpPr>
          <p:nvPr/>
        </p:nvSpPr>
        <p:spPr bwMode="auto">
          <a:xfrm>
            <a:off x="307975" y="-731838"/>
            <a:ext cx="138112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Tim Sweeney — Wikipédia"/>
          <p:cNvSpPr>
            <a:spLocks noChangeAspect="1" noChangeArrowheads="1"/>
          </p:cNvSpPr>
          <p:nvPr/>
        </p:nvSpPr>
        <p:spPr bwMode="auto">
          <a:xfrm>
            <a:off x="460375" y="-579438"/>
            <a:ext cx="138112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Titre 7"/>
          <p:cNvSpPr>
            <a:spLocks noGrp="1"/>
          </p:cNvSpPr>
          <p:nvPr>
            <p:ph type="ctrTitle"/>
          </p:nvPr>
        </p:nvSpPr>
        <p:spPr>
          <a:xfrm>
            <a:off x="1329522" y="415638"/>
            <a:ext cx="8825658" cy="5082192"/>
          </a:xfrm>
        </p:spPr>
        <p:txBody>
          <a:bodyPr/>
          <a:lstStyle/>
          <a:p>
            <a:r>
              <a:rPr lang="fr-FR" sz="6000" dirty="0">
                <a:solidFill>
                  <a:srgbClr val="FFFF00"/>
                </a:solidFill>
              </a:rPr>
              <a:t>Le </a:t>
            </a:r>
            <a:r>
              <a:rPr lang="fr-FR" sz="6000" dirty="0" err="1">
                <a:solidFill>
                  <a:srgbClr val="FFFF00"/>
                </a:solidFill>
              </a:rPr>
              <a:t>createur</a:t>
            </a:r>
            <a:r>
              <a:rPr lang="fr-FR" sz="6000" dirty="0">
                <a:solidFill>
                  <a:srgbClr val="FFFF00"/>
                </a:solidFill>
              </a:rPr>
              <a:t> de </a:t>
            </a:r>
            <a:r>
              <a:rPr lang="fr-FR" sz="6000" dirty="0" err="1">
                <a:solidFill>
                  <a:srgbClr val="FFFF00"/>
                </a:solidFill>
              </a:rPr>
              <a:t>fornite</a:t>
            </a:r>
            <a:endParaRPr lang="fr-FR" sz="6000" dirty="0">
              <a:solidFill>
                <a:srgbClr val="FFFF00"/>
              </a:solidFill>
            </a:endParaRPr>
          </a:p>
        </p:txBody>
      </p:sp>
      <p:pic>
        <p:nvPicPr>
          <p:cNvPr id="9" name="Image 8" descr="2018, une bien merveilleuse année pour Epic Games - Le comptoir du hardwa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647" y="273803"/>
            <a:ext cx="5767647" cy="4333007"/>
          </a:xfrm>
          <a:prstGeom prst="rect">
            <a:avLst/>
          </a:prstGeom>
        </p:spPr>
      </p:pic>
    </p:spTree>
    <p:extLst>
      <p:ext uri="{BB962C8B-B14F-4D97-AF65-F5344CB8AC3E}">
        <p14:creationId xmlns:p14="http://schemas.microsoft.com/office/powerpoint/2010/main" val="426618050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A4AC40-5903-E64A-B515-15907B543517}"/>
              </a:ext>
            </a:extLst>
          </p:cNvPr>
          <p:cNvSpPr>
            <a:spLocks noGrp="1"/>
          </p:cNvSpPr>
          <p:nvPr>
            <p:ph type="ctrTitle"/>
          </p:nvPr>
        </p:nvSpPr>
        <p:spPr/>
        <p:txBody>
          <a:bodyPr/>
          <a:lstStyle/>
          <a:p>
            <a:r>
              <a:rPr lang="fr-FR" dirty="0">
                <a:solidFill>
                  <a:srgbClr val="FFFF00"/>
                </a:solidFill>
                <a:latin typeface="Lucida Calligraphy" panose="03010101010101010101" pitchFamily="66" charset="77"/>
              </a:rPr>
              <a:t>            fin</a:t>
            </a:r>
          </a:p>
        </p:txBody>
      </p:sp>
      <p:sp>
        <p:nvSpPr>
          <p:cNvPr id="3" name="Sous-titre 2">
            <a:extLst>
              <a:ext uri="{FF2B5EF4-FFF2-40B4-BE49-F238E27FC236}">
                <a16:creationId xmlns:a16="http://schemas.microsoft.com/office/drawing/2014/main" id="{6D0B2D8E-13BD-6B4C-BBEA-EA1E8F300325}"/>
              </a:ext>
            </a:extLst>
          </p:cNvPr>
          <p:cNvSpPr>
            <a:spLocks noGrp="1"/>
          </p:cNvSpPr>
          <p:nvPr>
            <p:ph type="subTitle" idx="1"/>
          </p:nvPr>
        </p:nvSpPr>
        <p:spPr/>
        <p:txBody>
          <a:bodyPr/>
          <a:lstStyle/>
          <a:p>
            <a:endParaRPr lang="fr-FR"/>
          </a:p>
        </p:txBody>
      </p:sp>
      <p:pic>
        <p:nvPicPr>
          <p:cNvPr id="8" name="Image 7" descr="Anarchy Acres - Fortnite Wiki">
            <a:extLst>
              <a:ext uri="{FF2B5EF4-FFF2-40B4-BE49-F238E27FC236}">
                <a16:creationId xmlns:a16="http://schemas.microsoft.com/office/drawing/2014/main" id="{8D6A7172-7D3C-6C41-A721-02606B50E47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461001" y="16670"/>
            <a:ext cx="6730999" cy="3213100"/>
          </a:xfrm>
          <a:prstGeom prst="rect">
            <a:avLst/>
          </a:prstGeom>
        </p:spPr>
      </p:pic>
      <p:pic>
        <p:nvPicPr>
          <p:cNvPr id="11" name="Image 10" descr="Blitz (gamemode) - Fortnite Wiki">
            <a:extLst>
              <a:ext uri="{FF2B5EF4-FFF2-40B4-BE49-F238E27FC236}">
                <a16:creationId xmlns:a16="http://schemas.microsoft.com/office/drawing/2014/main" id="{7314A5F2-A030-2F41-82E6-DD39740AF78B}"/>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0" y="19515"/>
            <a:ext cx="5461001" cy="3213100"/>
          </a:xfrm>
          <a:prstGeom prst="rect">
            <a:avLst/>
          </a:prstGeom>
        </p:spPr>
      </p:pic>
    </p:spTree>
    <p:extLst>
      <p:ext uri="{BB962C8B-B14F-4D97-AF65-F5344CB8AC3E}">
        <p14:creationId xmlns:p14="http://schemas.microsoft.com/office/powerpoint/2010/main" val="2126718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55</TotalTime>
  <Words>110</Words>
  <Application>Microsoft Office PowerPoint</Application>
  <PresentationFormat>Grand écran</PresentationFormat>
  <Paragraphs>10</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Arial Narrow</vt:lpstr>
      <vt:lpstr>Arial Rounded MT Bold</vt:lpstr>
      <vt:lpstr>Century Gothic</vt:lpstr>
      <vt:lpstr>Lucida Calligraphy</vt:lpstr>
      <vt:lpstr>Wingdings 3</vt:lpstr>
      <vt:lpstr>Ion</vt:lpstr>
      <vt:lpstr>          FORNITE</vt:lpstr>
      <vt:lpstr> Il nous manques tous cette la saison du chapitre 1</vt:lpstr>
      <vt:lpstr>                                                                                                                                                 À peu près au même moment où Epic Games a lancé Fortnite, c'est-à-dire le 21 juillet 2017, dans un accès anticipé, PlayerUnknown's Battlegrounds était devenu un phénomène mondial, ayant vendu plus de cinq millions d'exemplaires trois mois après sa sortie en mars 2017, et suscitant un vif intérêt pour le genre battle ...   </vt:lpstr>
      <vt:lpstr>LES DEUX PERSO LES PLUS RARE</vt:lpstr>
      <vt:lpstr>TOUTE LEQUIPE DE MIDASE ET REVEUNUE au chapitres 5</vt:lpstr>
      <vt:lpstr>Le createur de fornite</vt:lpstr>
      <vt:lpstr>            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FORNITE</dc:title>
  <dc:creator>cd40</dc:creator>
  <cp:lastModifiedBy>cd40</cp:lastModifiedBy>
  <cp:revision>7</cp:revision>
  <dcterms:created xsi:type="dcterms:W3CDTF">2024-03-21T10:17:56Z</dcterms:created>
  <dcterms:modified xsi:type="dcterms:W3CDTF">2024-03-25T10:10:00Z</dcterms:modified>
</cp:coreProperties>
</file>