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200B3F0-A9BC-48CE-8EB6-ECE965069900}" type="datetimeFigureOut">
              <a:rPr lang="en-US" dirty="0"/>
              <a:pPr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64B320A-89BA-47B2-A525-92E8D10B06E4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NARUTO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JAPAN EXPO</a:t>
            </a:r>
          </a:p>
          <a:p>
            <a:endParaRPr lang="fr-FR" dirty="0"/>
          </a:p>
        </p:txBody>
      </p:sp>
      <p:pic>
        <p:nvPicPr>
          <p:cNvPr id="4" name="Image 3" descr="NARUTO -나루토- - 리브레 위키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142" y="465513"/>
            <a:ext cx="4294660" cy="601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625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INFO SUR LE MANGA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54954" y="2603500"/>
            <a:ext cx="8761413" cy="4254500"/>
          </a:xfrm>
        </p:spPr>
        <p:txBody>
          <a:bodyPr/>
          <a:lstStyle/>
          <a:p>
            <a:r>
              <a:rPr lang="fr-FR" dirty="0"/>
              <a:t>Dans l'univers de la série, </a:t>
            </a:r>
            <a:r>
              <a:rPr lang="fr-FR" dirty="0" err="1"/>
              <a:t>Naruto</a:t>
            </a:r>
            <a:r>
              <a:rPr lang="fr-FR" dirty="0"/>
              <a:t> est un jeune ninja du village de </a:t>
            </a:r>
            <a:r>
              <a:rPr lang="fr-FR" dirty="0" err="1"/>
              <a:t>Konoha</a:t>
            </a:r>
            <a:r>
              <a:rPr lang="fr-FR" dirty="0"/>
              <a:t>. Hôte du démon renard à neuf queues, une créature qui a attaqué le village par le passé, il est rejeté par les autres villageois. Son ambition est de devenir </a:t>
            </a:r>
            <a:r>
              <a:rPr lang="fr-FR" dirty="0" err="1"/>
              <a:t>Hokage</a:t>
            </a:r>
            <a:r>
              <a:rPr lang="fr-FR" dirty="0"/>
              <a:t>, le chef du village, afin de gagner le respect des habitants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fr-FR" dirty="0" smtClean="0"/>
          </a:p>
        </p:txBody>
      </p:sp>
      <p:pic>
        <p:nvPicPr>
          <p:cNvPr id="4" name="Image 3" descr="Yamazaru y sana interpretarán los nuevos temas de Opening y Ending d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36" y="4064924"/>
            <a:ext cx="10058400" cy="279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5740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5245" y="838162"/>
            <a:ext cx="8761413" cy="728480"/>
          </a:xfrm>
        </p:spPr>
        <p:txBody>
          <a:bodyPr/>
          <a:lstStyle/>
          <a:p>
            <a:r>
              <a:rPr lang="fr-FR" dirty="0" smtClean="0"/>
              <a:t>Signe </a:t>
            </a:r>
            <a:r>
              <a:rPr lang="fr-FR" dirty="0" err="1" smtClean="0"/>
              <a:t>astro</a:t>
            </a:r>
            <a:r>
              <a:rPr lang="fr-FR" dirty="0" smtClean="0"/>
              <a:t> </a:t>
            </a:r>
            <a:r>
              <a:rPr lang="fr-FR" dirty="0"/>
              <a:t>s</a:t>
            </a:r>
            <a:r>
              <a:rPr lang="fr-FR" dirty="0" smtClean="0"/>
              <a:t>elon ton personnage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Bélier : </a:t>
            </a:r>
            <a:r>
              <a:rPr lang="fr-FR" dirty="0" err="1"/>
              <a:t>Sasuke</a:t>
            </a:r>
            <a:r>
              <a:rPr lang="fr-FR" dirty="0"/>
              <a:t>.</a:t>
            </a:r>
          </a:p>
          <a:p>
            <a:r>
              <a:rPr lang="fr-FR" dirty="0"/>
              <a:t>Taureau : Ino.</a:t>
            </a:r>
          </a:p>
          <a:p>
            <a:r>
              <a:rPr lang="fr-FR" dirty="0"/>
              <a:t>Gémeaux : </a:t>
            </a:r>
            <a:r>
              <a:rPr lang="fr-FR" dirty="0" err="1"/>
              <a:t>Kabuto</a:t>
            </a:r>
            <a:r>
              <a:rPr lang="fr-FR" dirty="0"/>
              <a:t>.</a:t>
            </a:r>
          </a:p>
          <a:p>
            <a:r>
              <a:rPr lang="fr-FR" dirty="0"/>
              <a:t>Cancer : </a:t>
            </a:r>
            <a:r>
              <a:rPr lang="fr-FR" dirty="0" err="1">
                <a:solidFill>
                  <a:schemeClr val="accent2"/>
                </a:solidFill>
              </a:rPr>
              <a:t>Naruto</a:t>
            </a:r>
            <a:r>
              <a:rPr lang="fr-FR" dirty="0"/>
              <a:t>.</a:t>
            </a:r>
          </a:p>
          <a:p>
            <a:r>
              <a:rPr lang="fr-FR" dirty="0"/>
              <a:t>Lion </a:t>
            </a:r>
            <a:r>
              <a:rPr lang="fr-FR" dirty="0">
                <a:solidFill>
                  <a:schemeClr val="accent2"/>
                </a:solidFill>
              </a:rPr>
              <a:t>: </a:t>
            </a:r>
            <a:r>
              <a:rPr lang="fr-FR" dirty="0" err="1">
                <a:solidFill>
                  <a:schemeClr val="tx1"/>
                </a:solidFill>
              </a:rPr>
              <a:t>Sakura</a:t>
            </a:r>
            <a:r>
              <a:rPr lang="fr-FR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r>
              <a:rPr lang="fr-FR" dirty="0"/>
              <a:t>Vierge : </a:t>
            </a:r>
            <a:r>
              <a:rPr lang="fr-FR" dirty="0" err="1">
                <a:solidFill>
                  <a:schemeClr val="tx1"/>
                </a:solidFill>
              </a:rPr>
              <a:t>Gaara</a:t>
            </a:r>
            <a:r>
              <a:rPr lang="fr-FR" dirty="0"/>
              <a:t>.</a:t>
            </a:r>
          </a:p>
          <a:p>
            <a:r>
              <a:rPr lang="fr-FR" dirty="0"/>
              <a:t>Balance : Shino.</a:t>
            </a:r>
          </a:p>
          <a:p>
            <a:r>
              <a:rPr lang="fr-FR" dirty="0"/>
              <a:t>Scorpion : Lee.</a:t>
            </a:r>
          </a:p>
        </p:txBody>
      </p:sp>
      <p:pic>
        <p:nvPicPr>
          <p:cNvPr id="4" name="Image 3" descr="The Last: Naruto the Movie - Anime - AniDB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905" y="1566642"/>
            <a:ext cx="3732415" cy="526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034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Info sur les créateurs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Masashi</a:t>
            </a:r>
            <a:r>
              <a:rPr lang="fr-FR" dirty="0"/>
              <a:t> </a:t>
            </a:r>
            <a:r>
              <a:rPr lang="fr-FR" dirty="0" err="1"/>
              <a:t>Kishimoto</a:t>
            </a:r>
            <a:r>
              <a:rPr lang="fr-FR" dirty="0"/>
              <a:t> (</a:t>
            </a:r>
            <a:r>
              <a:rPr lang="fr-FR" dirty="0" err="1"/>
              <a:t>岸本</a:t>
            </a:r>
            <a:r>
              <a:rPr lang="fr-FR" dirty="0"/>
              <a:t> </a:t>
            </a:r>
            <a:r>
              <a:rPr lang="fr-FR" dirty="0" err="1"/>
              <a:t>斉史</a:t>
            </a:r>
            <a:r>
              <a:rPr lang="fr-FR" dirty="0"/>
              <a:t>, </a:t>
            </a:r>
            <a:r>
              <a:rPr lang="fr-FR" dirty="0" err="1"/>
              <a:t>Kishimoto</a:t>
            </a:r>
            <a:r>
              <a:rPr lang="fr-FR" dirty="0"/>
              <a:t> </a:t>
            </a:r>
            <a:r>
              <a:rPr lang="fr-FR" dirty="0" err="1"/>
              <a:t>Masashi</a:t>
            </a:r>
            <a:r>
              <a:rPr lang="fr-FR" dirty="0"/>
              <a:t>) est un </a:t>
            </a:r>
            <a:r>
              <a:rPr lang="fr-FR" dirty="0" err="1"/>
              <a:t>mangaka</a:t>
            </a:r>
            <a:r>
              <a:rPr lang="fr-FR" dirty="0"/>
              <a:t> et un scénariste japonais né le 8 novembre 1974 à </a:t>
            </a:r>
            <a:r>
              <a:rPr lang="fr-FR" dirty="0" err="1"/>
              <a:t>Nagi</a:t>
            </a:r>
            <a:r>
              <a:rPr lang="fr-FR" dirty="0"/>
              <a:t> dans la préfecture d'Okayama au Japon, il est notamment connu pour être l'auteur du manga </a:t>
            </a:r>
            <a:r>
              <a:rPr lang="fr-FR" dirty="0" err="1"/>
              <a:t>Naruto</a:t>
            </a:r>
            <a:r>
              <a:rPr lang="fr-FR" dirty="0"/>
              <a:t>, publié entre 1999 et 2014 avec un total de 700 chapitres collectés en 72 volumes.</a:t>
            </a:r>
          </a:p>
        </p:txBody>
      </p:sp>
      <p:pic>
        <p:nvPicPr>
          <p:cNvPr id="4" name="Image 3" descr="Masashi Kishimoto sobre el final de Naruto y su futuro como Mangaka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850" y="3075709"/>
            <a:ext cx="2508150" cy="378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145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Info sur les créateur de one </a:t>
            </a:r>
            <a:r>
              <a:rPr lang="fr-FR" dirty="0" err="1" smtClean="0"/>
              <a:t>piece</a:t>
            </a:r>
            <a:r>
              <a:rPr lang="fr-FR" dirty="0" smtClean="0"/>
              <a:t> dragon </a:t>
            </a:r>
            <a:r>
              <a:rPr lang="fr-FR" dirty="0" err="1" smtClean="0"/>
              <a:t>ball</a:t>
            </a:r>
            <a:r>
              <a:rPr lang="fr-FR" dirty="0" smtClean="0"/>
              <a:t> et </a:t>
            </a:r>
            <a:r>
              <a:rPr lang="fr-FR" dirty="0" err="1" smtClean="0"/>
              <a:t>naruto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Néanmoins, son concurrent ne demeure pas en reste: «</a:t>
            </a:r>
            <a:r>
              <a:rPr lang="fr-FR" dirty="0" err="1"/>
              <a:t>Naruto</a:t>
            </a:r>
            <a:r>
              <a:rPr lang="fr-FR" dirty="0"/>
              <a:t> au départ se vendait mieux que One </a:t>
            </a:r>
            <a:r>
              <a:rPr lang="fr-FR" dirty="0" err="1"/>
              <a:t>Piece</a:t>
            </a:r>
            <a:r>
              <a:rPr lang="fr-FR" dirty="0"/>
              <a:t>, qui à son arrivée en France en 2000 était une petite série sympathique. La saga s'est démarquée à partir du dixième tome et depuis fin 2011, elle a dépassé </a:t>
            </a:r>
            <a:r>
              <a:rPr lang="fr-FR" dirty="0" err="1"/>
              <a:t>Naruto</a:t>
            </a:r>
            <a:r>
              <a:rPr lang="fr-FR" dirty="0"/>
              <a:t>», raconte </a:t>
            </a:r>
            <a:r>
              <a:rPr lang="fr-FR" dirty="0" err="1"/>
              <a:t>Satoko</a:t>
            </a:r>
            <a:r>
              <a:rPr lang="fr-FR" dirty="0"/>
              <a:t> </a:t>
            </a:r>
            <a:r>
              <a:rPr lang="fr-FR" dirty="0" err="1"/>
              <a:t>Inaba</a:t>
            </a:r>
            <a:r>
              <a:rPr lang="fr-FR" dirty="0"/>
              <a:t>, la directrice éditoriale Manga chez </a:t>
            </a:r>
            <a:r>
              <a:rPr lang="fr-FR" dirty="0" err="1"/>
              <a:t>Glénat</a:t>
            </a:r>
            <a:r>
              <a:rPr lang="fr-FR" dirty="0"/>
              <a:t>.</a:t>
            </a:r>
          </a:p>
          <a:p>
            <a:endParaRPr lang="fr-FR" dirty="0"/>
          </a:p>
          <a:p>
            <a:r>
              <a:rPr lang="fr-FR" dirty="0"/>
              <a:t>Sur quoi repose le succès faramineux de ces deux séries? Les deux auteurs inspirés par leur idole </a:t>
            </a:r>
            <a:r>
              <a:rPr lang="fr-FR" dirty="0" err="1"/>
              <a:t>Toriyama</a:t>
            </a:r>
            <a:r>
              <a:rPr lang="fr-FR" dirty="0"/>
              <a:t>, le maître du genre, reprennent les codes élaborés dans Dragon Ball, tout en adaptant leurs mangas à une nouvelle génération de lecteurs: «</a:t>
            </a:r>
            <a:r>
              <a:rPr lang="fr-FR" dirty="0" err="1"/>
              <a:t>Eiichirō</a:t>
            </a:r>
            <a:r>
              <a:rPr lang="fr-FR" dirty="0"/>
              <a:t> Oda est connecté à son public et interagit avec ses lecteurs, à travers des pages où il répond à leurs questions, prend leurs suggestions en compte» écrit Matthieu Pinon dans Histoire(s) du manga moderne au sujet de One </a:t>
            </a:r>
            <a:r>
              <a:rPr lang="fr-FR" dirty="0" err="1"/>
              <a:t>Piece</a:t>
            </a:r>
            <a:r>
              <a:rPr lang="fr-FR" dirty="0"/>
              <a:t>.</a:t>
            </a:r>
          </a:p>
          <a:p>
            <a:endParaRPr lang="fr-FR" dirty="0"/>
          </a:p>
          <a:p>
            <a:r>
              <a:rPr lang="fr-FR" dirty="0"/>
              <a:t>La saga d'Oda raconte, en 78 tomes, les aventures picaresques de </a:t>
            </a:r>
            <a:r>
              <a:rPr lang="fr-FR" dirty="0" err="1"/>
              <a:t>Luffy</a:t>
            </a:r>
            <a:r>
              <a:rPr lang="fr-FR" dirty="0"/>
              <a:t>, héros naïf et jovial qui écume les mers pour trouver le plus grand trésor de tous les temps, le One </a:t>
            </a:r>
            <a:r>
              <a:rPr lang="fr-FR" dirty="0" err="1"/>
              <a:t>Piece</a:t>
            </a:r>
            <a:r>
              <a:rPr lang="fr-FR" dirty="0"/>
              <a:t>, et devenir le plus grand des pirates. Pétrie d'humour, la série entraîne à travers un enchaînement de gags et de péripéties, le lecteur dans de tourbillonnantes aventures maritimes</a:t>
            </a:r>
          </a:p>
        </p:txBody>
      </p:sp>
    </p:spTree>
    <p:extLst>
      <p:ext uri="{BB962C8B-B14F-4D97-AF65-F5344CB8AC3E}">
        <p14:creationId xmlns:p14="http://schemas.microsoft.com/office/powerpoint/2010/main" val="4194372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le d’ions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24</TotalTime>
  <Words>404</Words>
  <Application>Microsoft Office PowerPoint</Application>
  <PresentationFormat>Grand écran</PresentationFormat>
  <Paragraphs>21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Salle d’ions</vt:lpstr>
      <vt:lpstr>NARUTO</vt:lpstr>
      <vt:lpstr>INFO SUR LE MANGA</vt:lpstr>
      <vt:lpstr>Signe astro selon ton personnage</vt:lpstr>
      <vt:lpstr>Info sur les créateurs</vt:lpstr>
      <vt:lpstr>Info sur les créateur de one piece dragon ball et naruto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NARUTO</dc:title>
  <dc:creator>cd40</dc:creator>
  <cp:lastModifiedBy>cd40</cp:lastModifiedBy>
  <cp:revision>4</cp:revision>
  <dcterms:created xsi:type="dcterms:W3CDTF">2024-03-14T10:09:52Z</dcterms:created>
  <dcterms:modified xsi:type="dcterms:W3CDTF">2024-03-14T10:34:48Z</dcterms:modified>
</cp:coreProperties>
</file>