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14150" y="3910979"/>
            <a:ext cx="6400800" cy="1947333"/>
          </a:xfrm>
        </p:spPr>
        <p:txBody>
          <a:bodyPr>
            <a:normAutofit fontScale="92500"/>
          </a:bodyPr>
          <a:lstStyle/>
          <a:p>
            <a:r>
              <a:rPr lang="fr-FR" sz="72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Tom et </a:t>
            </a:r>
            <a:r>
              <a:rPr lang="fr-FR" sz="72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jerry</a:t>
            </a:r>
            <a:endParaRPr lang="fr-FR" sz="72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" name="Image 3" descr="Tom and Jerry Looney Tunes HD Cartoon Wallpapers ~ Cartoon Wallpap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732" y="773109"/>
            <a:ext cx="6764323" cy="315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2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14722" y="1457587"/>
            <a:ext cx="8534400" cy="3615267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Berlin Sans FB Demi" panose="020E0802020502020306" pitchFamily="34" charset="0"/>
              </a:rPr>
              <a:t>Tom et Jerry (Tom and Jerry) est une série de courts-métrages animés américaine, initialement créée par les réalisateurs William Hanna et Joseph Barbera et diffusée depuis le 10 février 1940 .</a:t>
            </a:r>
          </a:p>
        </p:txBody>
      </p:sp>
    </p:spTree>
    <p:extLst>
      <p:ext uri="{BB962C8B-B14F-4D97-AF65-F5344CB8AC3E}">
        <p14:creationId xmlns:p14="http://schemas.microsoft.com/office/powerpoint/2010/main" val="95839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012" y="889234"/>
            <a:ext cx="3657600" cy="83889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                             Il est mort  1924-2020</a:t>
            </a:r>
            <a:endParaRPr lang="fr-FR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r>
              <a:rPr lang="fr-FR" sz="4400" dirty="0" smtClean="0">
                <a:latin typeface="Berlin Sans FB Demi" panose="020E0802020502020306" pitchFamily="34" charset="0"/>
              </a:rPr>
              <a:t>Ère </a:t>
            </a:r>
            <a:r>
              <a:rPr lang="fr-FR" sz="4400" dirty="0">
                <a:latin typeface="Berlin Sans FB Demi" panose="020E0802020502020306" pitchFamily="34" charset="0"/>
              </a:rPr>
              <a:t>Gene </a:t>
            </a:r>
            <a:r>
              <a:rPr lang="fr-FR" sz="4400" dirty="0" err="1" smtClean="0">
                <a:latin typeface="Berlin Sans FB Demi" panose="020E0802020502020306" pitchFamily="34" charset="0"/>
              </a:rPr>
              <a:t>Deitch</a:t>
            </a:r>
            <a:r>
              <a:rPr lang="fr-FR" sz="4400" dirty="0" smtClean="0">
                <a:latin typeface="Berlin Sans FB Demi" panose="020E0802020502020306" pitchFamily="34" charset="0"/>
              </a:rPr>
              <a:t> </a:t>
            </a:r>
            <a:r>
              <a:rPr lang="fr-FR" sz="4400" dirty="0">
                <a:latin typeface="Berlin Sans FB Demi" panose="020E0802020502020306" pitchFamily="34" charset="0"/>
              </a:rPr>
              <a:t>(31 août 1961–15 avril 1962</a:t>
            </a:r>
            <a:r>
              <a:rPr lang="fr-FR" sz="4400" dirty="0" smtClean="0">
                <a:latin typeface="Berlin Sans FB Demi" panose="020E0802020502020306" pitchFamily="34" charset="0"/>
              </a:rPr>
              <a:t>)</a:t>
            </a:r>
          </a:p>
          <a:p>
            <a:pPr marL="0" indent="0">
              <a:buNone/>
            </a:pPr>
            <a:r>
              <a:rPr lang="fr-FR" dirty="0" smtClean="0"/>
              <a:t>                                    </a:t>
            </a:r>
            <a:r>
              <a:rPr lang="fr-FR" sz="7200" dirty="0" smtClean="0">
                <a:latin typeface="Berlin Sans FB Demi" panose="020E0802020502020306" pitchFamily="34" charset="0"/>
              </a:rPr>
              <a:t>rip</a:t>
            </a:r>
            <a:endParaRPr lang="fr-FR" sz="7200" dirty="0">
              <a:latin typeface="Berlin Sans FB Demi" panose="020E0802020502020306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649" y="2057400"/>
            <a:ext cx="2028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76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Tom et </a:t>
            </a:r>
            <a:r>
              <a:rPr lang="fr-FR" sz="5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jerry</a:t>
            </a:r>
            <a:r>
              <a:rPr lang="fr-FR" sz="5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et le dessin animer de notre enfance </a:t>
            </a:r>
            <a:endParaRPr lang="fr-FR" sz="5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" name="Image 3" descr="Tom and Jerry Looney Tunes HD Cartoon Wallpapers ~ Cartoon Wallpap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556" y="3212983"/>
            <a:ext cx="7880059" cy="277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24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96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c’est la fin </a:t>
            </a:r>
            <a:endParaRPr lang="fr-FR" sz="96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6" name="Espace réservé du contenu 5" descr="Tom and Jerry 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131" y="1301043"/>
            <a:ext cx="3705225" cy="2571750"/>
          </a:xfrm>
        </p:spPr>
      </p:pic>
    </p:spTree>
    <p:extLst>
      <p:ext uri="{BB962C8B-B14F-4D97-AF65-F5344CB8AC3E}">
        <p14:creationId xmlns:p14="http://schemas.microsoft.com/office/powerpoint/2010/main" val="330136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</TotalTime>
  <Words>68</Words>
  <Application>Microsoft Office PowerPoint</Application>
  <PresentationFormat>Grand écran</PresentationFormat>
  <Paragraphs>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Berlin Sans FB Demi</vt:lpstr>
      <vt:lpstr>Century Gothic</vt:lpstr>
      <vt:lpstr>Wingdings 3</vt:lpstr>
      <vt:lpstr>Secteur</vt:lpstr>
      <vt:lpstr>Présentation PowerPoint</vt:lpstr>
      <vt:lpstr>Présentation PowerPoint</vt:lpstr>
      <vt:lpstr>                                             Il est mort  1924-2020</vt:lpstr>
      <vt:lpstr>Tom et jerry et le dessin animer de notre enfance </vt:lpstr>
      <vt:lpstr>c’est la fin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cd40</dc:creator>
  <cp:lastModifiedBy>cd40</cp:lastModifiedBy>
  <cp:revision>3</cp:revision>
  <dcterms:created xsi:type="dcterms:W3CDTF">2024-03-28T10:25:20Z</dcterms:created>
  <dcterms:modified xsi:type="dcterms:W3CDTF">2024-03-28T10:54:57Z</dcterms:modified>
</cp:coreProperties>
</file>